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Average"/>
      <p:regular r:id="rId24"/>
    </p:embeddedFont>
    <p:embeddedFont>
      <p:font typeface="Oswald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Average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swald-bold.fntdata"/><Relationship Id="rId25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ca5b8699b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ca5b8699b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ac27c580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ac27c580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cac27c580e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cac27c580e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cac27c580e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cac27c580e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cac27c580e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cac27c580e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cac27c580e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cac27c580e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cac27c580e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cac27c580e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cac27c580e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cac27c580e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cac27c580e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cac27c580e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cac27c580e_0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cac27c580e_0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ca5b8699ba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ca5b8699ba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a5b8699b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a5b8699b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a5b8699ba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a5b8699ba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cac27c580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cac27c580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cac27c580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cac27c580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ac27c580e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ac27c580e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cac27c580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cac27c580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cac27c580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cac27c580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docs.google.com/presentation/u/0/d/1O4aaLLuz26rYPIWpY08K0AiRXVNH7mnl2Qrv9-haa9g/edit" TargetMode="External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title"/>
          </p:nvPr>
        </p:nvSpPr>
        <p:spPr>
          <a:xfrm>
            <a:off x="4431725" y="476000"/>
            <a:ext cx="4712100" cy="13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PROGETTO</a:t>
            </a:r>
            <a:r>
              <a:rPr lang="it"/>
              <a:t> “DATAJAZZ”</a:t>
            </a:r>
            <a:endParaRPr/>
          </a:p>
        </p:txBody>
      </p:sp>
      <p:sp>
        <p:nvSpPr>
          <p:cNvPr id="60" name="Google Shape;60;p13"/>
          <p:cNvSpPr txBox="1"/>
          <p:nvPr/>
        </p:nvSpPr>
        <p:spPr>
          <a:xfrm>
            <a:off x="4860150" y="1786100"/>
            <a:ext cx="2434200" cy="126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Schembri Matteo Jacopo</a:t>
            </a:r>
            <a:endParaRPr sz="2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1000012121</a:t>
            </a:r>
            <a:endParaRPr sz="2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26/03/2021</a:t>
            </a:r>
            <a:endParaRPr sz="2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2470950" y="72200"/>
            <a:ext cx="420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SEZIONE CONTENUTI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258475" y="1336200"/>
            <a:ext cx="4313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    </a:t>
            </a: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&lt;section&gt;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&lt;div id="ricerca"&gt;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&lt;div id="container"&gt;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&lt;label id="ins" for="search"&gt;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&lt;input type="text" id="search" name="search"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placeholder="Search..."&gt;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&lt;/label&gt;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&lt;button id="search_button"&gt;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&lt;img src="img/icon/search-icon.png" alt="cerca"&gt;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&lt;/button&gt;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&lt;/div&gt;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&lt;/div&gt;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2"/>
          <p:cNvSpPr txBox="1"/>
          <p:nvPr>
            <p:ph idx="2" type="body"/>
          </p:nvPr>
        </p:nvSpPr>
        <p:spPr>
          <a:xfrm>
            <a:off x="4768825" y="1004100"/>
            <a:ext cx="4437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&lt;div class="contenuti"&gt;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&lt;div id="b1"&gt;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&lt;img src="img/lat.jpg" /&gt;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&lt;button class="link-button"&gt;Transcription&lt;/button&gt;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&lt;p&gt;Controlla la lista delle trascrizioni presenti nel nostro database!&lt;/p&gt;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&lt;/div&gt;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&lt;div id="b2"&gt;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&lt;img src="img/abd.jpg" /&gt;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&lt;button class="link-button"&gt;Subscribe&lt;/button&gt;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&lt;p&gt;Iscriviti al nostro sito per restare sempre aggiornato!&lt;/p&gt;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&lt;/div&gt;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&lt;/div&gt;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&lt;/section&gt;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2"/>
          <p:cNvSpPr txBox="1"/>
          <p:nvPr/>
        </p:nvSpPr>
        <p:spPr>
          <a:xfrm>
            <a:off x="411375" y="936000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HTML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7709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#ricerca {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padding: 150px 0 150px 0;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#container {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height: 80px;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box-sizing: border-box;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box-shadow: 0 0 10px #cecece;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max-width: 640px;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background: white;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justify-content: flex-start;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display: flex;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padding-left: 40px;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align-items: center;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line-height: 24px;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border-radius: 100px;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flex-basis: 100%;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3"/>
          <p:cNvSpPr txBox="1"/>
          <p:nvPr>
            <p:ph idx="2" type="body"/>
          </p:nvPr>
        </p:nvSpPr>
        <p:spPr>
          <a:xfrm>
            <a:off x="4775900" y="5307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#ins {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font-size: 50px;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line-height: 50px;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color: #aaa;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flex-basis: 80%;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width: 100%;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input[type=text] {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width: 90%;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display: flex;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border: 2px solid #ccc;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border-radius: 6px;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font-size: 42px;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input[type=text]:focus {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background-color: #28466b52;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3"/>
          <p:cNvSpPr txBox="1"/>
          <p:nvPr/>
        </p:nvSpPr>
        <p:spPr>
          <a:xfrm>
            <a:off x="311700" y="223425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CSS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262375" y="2176925"/>
            <a:ext cx="4309500" cy="29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#search_button {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padding: inherit;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height: 100%;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align-items: center;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padding: 30px;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font-size: 30px;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display: flex;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flex-grow: 1;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border-radius: 0 60px 60px 0;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justify-content: center;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border: 1px solid #fff;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cursor: pointer;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11499" l="30070" r="29825" t="11322"/>
          <a:stretch/>
        </p:blipFill>
        <p:spPr>
          <a:xfrm>
            <a:off x="262363" y="293025"/>
            <a:ext cx="3958975" cy="16396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4"/>
          <p:cNvSpPr txBox="1"/>
          <p:nvPr/>
        </p:nvSpPr>
        <p:spPr>
          <a:xfrm>
            <a:off x="4603050" y="2324975"/>
            <a:ext cx="40695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#search_button:hover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background: #28466bc7;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color: white;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#search_button:focus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outline: none;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144" name="Google Shape;144;p24"/>
          <p:cNvPicPr preferRelativeResize="0"/>
          <p:nvPr/>
        </p:nvPicPr>
        <p:blipFill rotWithShape="1">
          <a:blip r:embed="rId4">
            <a:alphaModFix/>
          </a:blip>
          <a:srcRect b="7847" l="19183" r="31679" t="7856"/>
          <a:stretch/>
        </p:blipFill>
        <p:spPr>
          <a:xfrm>
            <a:off x="4843900" y="293025"/>
            <a:ext cx="4069500" cy="163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40375" y="2609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.contenuti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margin: 0 auto;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display: flex;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align-content: center;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justify-content: space-between;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font-size: 50px;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.link-button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margin: 0 auto;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background-color: white;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color:black;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border: 2px solid rgb(255, 255, 255);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border-radius: 100px;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display: flex;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align-items: center;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justify-content: space-around;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font-size: 50px;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padding: 0 20px 0 20px;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.link-button:hover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background: #28466bc7;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5"/>
          <p:cNvSpPr txBox="1"/>
          <p:nvPr>
            <p:ph idx="2" type="body"/>
          </p:nvPr>
        </p:nvSpPr>
        <p:spPr>
          <a:xfrm>
            <a:off x="4572000" y="2609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.link-button:focus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outline: none;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.contenuti img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height: 500px;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width: 500px;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box-shadow: 0 0 10px #000000;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border-radius: 10px;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.contenuti h1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text-align: center;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font-size: 45px;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text-transform: uppercase;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.contenuti p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padding-top: 30px;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width: 30%;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color: black;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font-size: 30px;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line-height: 30px;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margin: auto;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font-family: Verdana, sans-serif;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6"/>
          <p:cNvPicPr preferRelativeResize="0"/>
          <p:nvPr/>
        </p:nvPicPr>
        <p:blipFill rotWithShape="1">
          <a:blip r:embed="rId3">
            <a:alphaModFix/>
          </a:blip>
          <a:srcRect b="6896" l="8101" r="7502" t="19270"/>
          <a:stretch/>
        </p:blipFill>
        <p:spPr>
          <a:xfrm>
            <a:off x="517475" y="386000"/>
            <a:ext cx="8129851" cy="435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7"/>
          <p:cNvSpPr txBox="1"/>
          <p:nvPr>
            <p:ph type="title"/>
          </p:nvPr>
        </p:nvSpPr>
        <p:spPr>
          <a:xfrm>
            <a:off x="311700" y="183175"/>
            <a:ext cx="1546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FOOTER</a:t>
            </a:r>
            <a:endParaRPr/>
          </a:p>
        </p:txBody>
      </p:sp>
      <p:sp>
        <p:nvSpPr>
          <p:cNvPr id="161" name="Google Shape;161;p27"/>
          <p:cNvSpPr txBox="1"/>
          <p:nvPr>
            <p:ph idx="1" type="body"/>
          </p:nvPr>
        </p:nvSpPr>
        <p:spPr>
          <a:xfrm>
            <a:off x="311700" y="1620075"/>
            <a:ext cx="3478800" cy="166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&lt;footer&gt;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&lt;div&gt;Matteo Jacopo Schembri&lt;/div&gt;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&lt;div&gt;1000012121&lt;/div&gt;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&lt;/footer&gt;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7"/>
          <p:cNvSpPr txBox="1"/>
          <p:nvPr/>
        </p:nvSpPr>
        <p:spPr>
          <a:xfrm>
            <a:off x="504900" y="1172925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HTML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5455225" y="1219875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CSS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64" name="Google Shape;164;p27"/>
          <p:cNvSpPr txBox="1"/>
          <p:nvPr/>
        </p:nvSpPr>
        <p:spPr>
          <a:xfrm>
            <a:off x="5374175" y="1620075"/>
            <a:ext cx="3000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footer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background-color: #28466B;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padding: 25px;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text-align: center;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color: white;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font-size: 30px;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letter-spacing: 2px;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word-spacing: 4px;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5" name="Google Shape;16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073975"/>
            <a:ext cx="8839201" cy="5749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type="title"/>
          </p:nvPr>
        </p:nvSpPr>
        <p:spPr>
          <a:xfrm>
            <a:off x="311700" y="58500"/>
            <a:ext cx="1652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MOBILE</a:t>
            </a:r>
            <a:endParaRPr/>
          </a:p>
        </p:txBody>
      </p:sp>
      <p:sp>
        <p:nvSpPr>
          <p:cNvPr id="171" name="Google Shape;171;p28"/>
          <p:cNvSpPr txBox="1"/>
          <p:nvPr>
            <p:ph idx="1" type="body"/>
          </p:nvPr>
        </p:nvSpPr>
        <p:spPr>
          <a:xfrm>
            <a:off x="311700" y="631200"/>
            <a:ext cx="4376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@media (max-width: 750px)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header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display: flex;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width: 100%;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align-items: center;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header h1 strong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font-size: 0.3em;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letter-spacing: 2px;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#logo </a:t>
            </a: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</a:t>
            </a: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font-size: 1em;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.nav-link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display: none;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#menu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display: block;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8"/>
          <p:cNvSpPr txBox="1"/>
          <p:nvPr>
            <p:ph idx="2" type="body"/>
          </p:nvPr>
        </p:nvSpPr>
        <p:spPr>
          <a:xfrm>
            <a:off x="3099175" y="631200"/>
            <a:ext cx="282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.titolo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font-size: 125px;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top: 30%;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margin-right: 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#ricerca{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padding-left: 2em;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padding-right: 2em;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.contenuti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padding: 0 20px 0 20px;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flex-direction: column;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font-size: 0.5em;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padding-top: 3em;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padding-bottom: 1em;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.contenuti img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width: 100%;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height:auto;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</a:t>
            </a:r>
            <a:endParaRPr/>
          </a:p>
        </p:txBody>
      </p:sp>
      <p:sp>
        <p:nvSpPr>
          <p:cNvPr id="173" name="Google Shape;173;p28"/>
          <p:cNvSpPr txBox="1"/>
          <p:nvPr/>
        </p:nvSpPr>
        <p:spPr>
          <a:xfrm>
            <a:off x="5929075" y="631200"/>
            <a:ext cx="3591000" cy="47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.link-button {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  font-size: 40px;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  margin-top: 2em;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}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.contenuti p {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  text-align: center;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  color: black;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  font-size: 20px;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}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#b2 {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  padding-top: 9em;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}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footer {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  padding: 10px;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  font-size: 2em;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  }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</a:rPr>
              <a:t>}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271431" cy="4838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36400" y="152400"/>
            <a:ext cx="2843375" cy="487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9"/>
          <p:cNvPicPr preferRelativeResize="0"/>
          <p:nvPr/>
        </p:nvPicPr>
        <p:blipFill rotWithShape="1">
          <a:blip r:embed="rId5">
            <a:alphaModFix/>
          </a:blip>
          <a:srcRect b="0" l="0" r="0" t="773"/>
          <a:stretch/>
        </p:blipFill>
        <p:spPr>
          <a:xfrm>
            <a:off x="2810600" y="152400"/>
            <a:ext cx="2839025" cy="4857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/>
        </p:nvSpPr>
        <p:spPr>
          <a:xfrm>
            <a:off x="5853900" y="432550"/>
            <a:ext cx="3290100" cy="78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Grazie per l’attenzione</a:t>
            </a:r>
            <a:endParaRPr sz="2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it" sz="2000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Schembri Matteo Jacopo</a:t>
            </a:r>
            <a:endParaRPr sz="2000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86" name="Google Shape;186;p30"/>
          <p:cNvSpPr txBox="1"/>
          <p:nvPr/>
        </p:nvSpPr>
        <p:spPr>
          <a:xfrm>
            <a:off x="4320550" y="4526275"/>
            <a:ext cx="4823400" cy="3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it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rPr>
              <a:t>Kind of Blue recording session 1958 Kind of Blue © Jay Maisel</a:t>
            </a:r>
            <a:endParaRPr b="1" i="1"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1728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PRESENTAZIONE DEL PROGETTO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487500"/>
            <a:ext cx="4345500" cy="257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 sz="19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vuole realizzare un dominio che offra un servizio di download di trascrizioni di assoli presenti in brani jazz, come spiegato in dettaglio nel </a:t>
            </a:r>
            <a:r>
              <a:rPr b="1" i="1" lang="it" sz="19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database</a:t>
            </a:r>
            <a:r>
              <a:rPr b="1" i="1" lang="it" sz="1900">
                <a:latin typeface="Arial"/>
                <a:ea typeface="Arial"/>
                <a:cs typeface="Arial"/>
                <a:sym typeface="Arial"/>
              </a:rPr>
              <a:t>.</a:t>
            </a:r>
            <a:endParaRPr b="1" i="1"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i="1"/>
          </a:p>
        </p:txBody>
      </p:sp>
      <p:pic>
        <p:nvPicPr>
          <p:cNvPr id="67" name="Google Shape;67;p14"/>
          <p:cNvPicPr preferRelativeResize="0"/>
          <p:nvPr/>
        </p:nvPicPr>
        <p:blipFill rotWithShape="1">
          <a:blip r:embed="rId4">
            <a:alphaModFix/>
          </a:blip>
          <a:srcRect b="3278" l="0" r="0" t="0"/>
          <a:stretch/>
        </p:blipFill>
        <p:spPr>
          <a:xfrm>
            <a:off x="5040275" y="651850"/>
            <a:ext cx="3970050" cy="383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5143450" y="417725"/>
            <a:ext cx="3435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LAYOUT COMPLESSIVO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0" l="0" r="1146" t="11182"/>
          <a:stretch/>
        </p:blipFill>
        <p:spPr>
          <a:xfrm>
            <a:off x="4485600" y="1398303"/>
            <a:ext cx="4503926" cy="35892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 rotWithShape="1">
          <a:blip r:embed="rId4">
            <a:alphaModFix/>
          </a:blip>
          <a:srcRect b="0" l="0" r="941" t="11205"/>
          <a:stretch/>
        </p:blipFill>
        <p:spPr>
          <a:xfrm>
            <a:off x="68075" y="181775"/>
            <a:ext cx="4370923" cy="338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2874450" y="95900"/>
            <a:ext cx="3395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LAYOUT COMPLESSIVO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224350" y="1207025"/>
            <a:ext cx="3999900" cy="42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&lt;!DOCTYPE html&gt;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&lt;html lang="en"&gt;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&lt;head&gt;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&lt;link rel="stylesheet" href="style.css" /&gt;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&lt;meta charset="UTF-8" /&gt;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&lt;meta http-equiv="X-UA-Compatible" content="IE=edge" /&gt;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&lt;meta name="viewport" content="width=device-width, initial-scale=1.0" /&gt;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&lt;link rel="shortcut icon" href="/MHW/img/logopiccolissimo.png"/&gt;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&lt;title&gt;Datajazz&lt;/title&gt;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&lt;link rel="preconnect" href="https://fonts.gstatic.com" /&gt;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&lt;link </a:t>
            </a: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href="https://fonts.googleapis.com/css2?family=Bebas+Neue&amp;family=Chango&amp;display=swap"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rel="stylesheet"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/&gt;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&lt;link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href="https://fonts.googleapis.com/css2?family=Open+Sans&amp;display=swap"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rel="stylesheet"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/&gt;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&lt;/head&gt;</a:t>
            </a:r>
            <a:endParaRPr sz="1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81" name="Google Shape;81;p16"/>
          <p:cNvSpPr txBox="1"/>
          <p:nvPr>
            <p:ph idx="2" type="body"/>
          </p:nvPr>
        </p:nvSpPr>
        <p:spPr>
          <a:xfrm>
            <a:off x="4938375" y="12070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*{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box-sizing: border-box;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margin: 0px 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padding: 0;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cursor: default;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font-family: "Bebas Neue", sans-serif;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cursor: pointer;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text-decoration: none;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a:hover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color: black;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6"/>
          <p:cNvSpPr txBox="1"/>
          <p:nvPr/>
        </p:nvSpPr>
        <p:spPr>
          <a:xfrm>
            <a:off x="342800" y="755875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HTML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83" name="Google Shape;83;p16"/>
          <p:cNvSpPr txBox="1"/>
          <p:nvPr/>
        </p:nvSpPr>
        <p:spPr>
          <a:xfrm>
            <a:off x="4938375" y="806825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CSS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350" y="248900"/>
            <a:ext cx="2219325" cy="26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897263" y="158225"/>
            <a:ext cx="134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HEADER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638" y="730925"/>
            <a:ext cx="8841973" cy="4281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647375" y="289150"/>
            <a:ext cx="141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HEADER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4734025" y="749650"/>
            <a:ext cx="4349700" cy="403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&lt;header class="page-header"&gt;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&lt;strong class="titolo"&gt;DATAJAZZ&lt;/strong&gt;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&lt;nav class="nav"&gt;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&lt;img id="logo" src="img/logo.png"/&gt;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&lt;div id="links"&gt;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&lt;a class = "nav-link"&gt;HOME&lt;/a&gt;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&lt;a class = "nav-link"&gt;ABOUT&lt;/a&gt;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&lt;a class = "nav-link"&gt;TRANSCRIPTIONS&lt;/a&gt;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&lt;a class = "nav-link"&gt;LOGIN&lt;/a&gt;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&lt;div id="menu"&gt;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&lt;div&gt;&lt;/div&gt;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&lt;div&gt;&lt;/div&gt;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&lt;div&gt;&lt;/div&gt;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&lt;div&gt;&lt;/div&gt;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&lt;/di</a:t>
            </a: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</a:t>
            </a: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&lt;/nav&gt;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&lt;/header&gt;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8"/>
          <p:cNvSpPr txBox="1"/>
          <p:nvPr/>
        </p:nvSpPr>
        <p:spPr>
          <a:xfrm>
            <a:off x="4844150" y="289150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HTML</a:t>
            </a:r>
            <a:endParaRPr b="1">
              <a:solidFill>
                <a:srgbClr val="FFFFFF"/>
              </a:solidFill>
            </a:endParaRPr>
          </a:p>
        </p:txBody>
      </p:sp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1321725"/>
            <a:ext cx="4429225" cy="322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idx="2" type="body"/>
          </p:nvPr>
        </p:nvSpPr>
        <p:spPr>
          <a:xfrm>
            <a:off x="437025" y="1292500"/>
            <a:ext cx="3678300" cy="331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header {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background-image: url(./img/miles.jpg);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background-size: cover;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background-position: center;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background-repeat: no-repeat;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height: 600px;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position: relative;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display: flex;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flex-direction: column;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align-items: flex-end;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justify-content: center;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4572000" y="466400"/>
            <a:ext cx="35910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.titolo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color: white;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font-size: 150px;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letter-spacing: 4px;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margin-right: 60px;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header::before {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content: ' ';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position: absolute;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top: 0;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left: 0;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bottom: 0;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right: 0;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  background-color: rgba(0, 0, 0, 0.3);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}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437025" y="609800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CSS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066300" y="0"/>
            <a:ext cx="301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MENU NAVIGAZIONE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152400" y="14184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&lt;nav class="nav"&gt;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&lt;img id="logo" src="img/logo.png"/&gt;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&lt;div id="links"&gt;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&lt;a class = "nav-link"&gt;HOME&lt;/a&gt;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&lt;a class = "nav-link"&gt;ABOUT&lt;/a&gt;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&lt;a class = "nav-link"&gt;TRANSCRIPTIONS&lt;/a&gt;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&lt;a class = "nav-link"&gt;LOGIN&lt;/a&gt;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&lt;div id="menu"&gt;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&lt;div&gt;&lt;/div&gt;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&lt;div&gt;&lt;/div&gt;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&lt;div&gt;&lt;/div&gt;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  &lt;div&gt;&lt;/div&gt;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  &lt;/div&gt;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  &lt;/nav&gt;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  &lt;/header&gt;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 txBox="1"/>
          <p:nvPr>
            <p:ph idx="2" type="body"/>
          </p:nvPr>
        </p:nvSpPr>
        <p:spPr>
          <a:xfrm>
            <a:off x="4888500" y="141842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.nav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background-color: #28466bc7;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position: fixed;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color: white;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display: flex;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padding: none;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top: 0;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left: 0;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right: 0;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font-size:30px;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justify-content: space-between;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align-items: center;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#logo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height: 50px;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width: 200px;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35275"/>
            <a:ext cx="8839201" cy="25241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305400" y="965275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HTML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4994475" y="965275"/>
            <a:ext cx="1353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it">
                <a:solidFill>
                  <a:srgbClr val="FFFFFF"/>
                </a:solidFill>
              </a:rPr>
              <a:t>CSS</a:t>
            </a:r>
            <a:endParaRPr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299250" y="753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#links a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margin: 15px;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#menu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display: none;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margin-right: 12px;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#menu div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width: 40px;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height: 2px;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background-color: rgb(255, 255, 255);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margin:8px 2px;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a:hover {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 color: black;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}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2925" y="1514375"/>
            <a:ext cx="5334000" cy="58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